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732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12/9/2014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20.xml"/><Relationship Id="rId3" Type="http://schemas.openxmlformats.org/officeDocument/2006/relationships/slide" Target="slide3.xml"/><Relationship Id="rId21" Type="http://schemas.openxmlformats.org/officeDocument/2006/relationships/slide" Target="slide2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18.xml"/><Relationship Id="rId2" Type="http://schemas.openxmlformats.org/officeDocument/2006/relationships/image" Target="../media/image2.jpeg"/><Relationship Id="rId16" Type="http://schemas.openxmlformats.org/officeDocument/2006/relationships/slide" Target="slide16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6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5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5" Type="http://schemas.openxmlformats.org/officeDocument/2006/relationships/slide" Target="slide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png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395536" y="908720"/>
            <a:ext cx="7772400" cy="197165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Test de </a:t>
            </a:r>
            <a:r>
              <a:rPr lang="en-US" dirty="0" err="1" smtClean="0">
                <a:solidFill>
                  <a:schemeClr val="bg1"/>
                </a:solidFill>
              </a:rPr>
              <a:t>cultura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generala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259632" y="3573016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       </a:t>
            </a:r>
            <a:r>
              <a:rPr lang="en-US" sz="1100" dirty="0" err="1" smtClean="0">
                <a:solidFill>
                  <a:schemeClr val="bg1"/>
                </a:solidFill>
              </a:rPr>
              <a:t>Buharu</a:t>
            </a:r>
            <a:r>
              <a:rPr lang="en-US" sz="1100" dirty="0" smtClean="0">
                <a:solidFill>
                  <a:schemeClr val="bg1"/>
                </a:solidFill>
              </a:rPr>
              <a:t> Marius</a:t>
            </a:r>
          </a:p>
          <a:p>
            <a:r>
              <a:rPr lang="en-US" sz="1100" dirty="0" smtClean="0">
                <a:solidFill>
                  <a:schemeClr val="bg1"/>
                </a:solidFill>
              </a:rPr>
              <a:t>                    </a:t>
            </a:r>
            <a:r>
              <a:rPr lang="en-US" sz="1100" dirty="0" err="1" smtClean="0">
                <a:solidFill>
                  <a:schemeClr val="bg1"/>
                </a:solidFill>
              </a:rPr>
              <a:t>Dragan</a:t>
            </a:r>
            <a:r>
              <a:rPr lang="en-US" sz="1100" dirty="0" smtClean="0">
                <a:solidFill>
                  <a:schemeClr val="bg1"/>
                </a:solidFill>
              </a:rPr>
              <a:t> Bianca</a:t>
            </a:r>
          </a:p>
          <a:p>
            <a:r>
              <a:rPr lang="en-US" sz="1100" dirty="0" smtClean="0">
                <a:solidFill>
                  <a:schemeClr val="bg1"/>
                </a:solidFill>
              </a:rPr>
              <a:t>                  </a:t>
            </a:r>
            <a:r>
              <a:rPr lang="en-US" sz="1100" dirty="0" err="1" smtClean="0">
                <a:solidFill>
                  <a:schemeClr val="bg1"/>
                </a:solidFill>
              </a:rPr>
              <a:t>Marcoci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Oana</a:t>
            </a:r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100" dirty="0" smtClean="0">
                <a:solidFill>
                  <a:schemeClr val="bg1"/>
                </a:solidFill>
              </a:rPr>
              <a:t>                       </a:t>
            </a:r>
            <a:r>
              <a:rPr lang="en-US" sz="1100" dirty="0" err="1" smtClean="0">
                <a:solidFill>
                  <a:schemeClr val="bg1"/>
                </a:solidFill>
              </a:rPr>
              <a:t>Scrociob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Nicolae</a:t>
            </a:r>
            <a:endParaRPr lang="en-US" sz="1100" dirty="0" smtClean="0">
              <a:solidFill>
                <a:schemeClr val="bg1"/>
              </a:solidFill>
            </a:endParaRPr>
          </a:p>
          <a:p>
            <a:r>
              <a:rPr lang="en-US" sz="1100" dirty="0" smtClean="0">
                <a:solidFill>
                  <a:schemeClr val="bg1"/>
                </a:solidFill>
              </a:rPr>
              <a:t>                      </a:t>
            </a:r>
            <a:r>
              <a:rPr lang="en-US" sz="1100" dirty="0" err="1" smtClean="0">
                <a:solidFill>
                  <a:schemeClr val="bg1"/>
                </a:solidFill>
              </a:rPr>
              <a:t>Sturzu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Denisa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11560" y="908720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8.Care </a:t>
            </a:r>
            <a:r>
              <a:rPr lang="en-US" sz="2400" dirty="0" err="1" smtClean="0">
                <a:solidFill>
                  <a:schemeClr val="bg1"/>
                </a:solidFill>
              </a:rPr>
              <a:t>este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inaltimea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celui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mai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inalt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varf</a:t>
            </a:r>
            <a:r>
              <a:rPr lang="en-US" sz="2400" dirty="0" smtClean="0">
                <a:solidFill>
                  <a:schemeClr val="bg1"/>
                </a:solidFill>
              </a:rPr>
              <a:t> din Romania?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755576" y="1700808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a)2345</a:t>
            </a:r>
            <a:endParaRPr lang="ro-RO" dirty="0"/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2627784" y="1700808"/>
            <a:ext cx="12241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b)2654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355976" y="1700808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c)2655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372200" y="1700808"/>
            <a:ext cx="12241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d)2544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67544" y="1196752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9.Cine a </a:t>
            </a: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regizat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filmul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“</a:t>
            </a: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Ultimul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corupt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din Romania”?</a:t>
            </a:r>
            <a:endParaRPr lang="ro-RO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755576" y="1988840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 err="1" smtClean="0"/>
              <a:t>Sergiu</a:t>
            </a:r>
            <a:r>
              <a:rPr lang="en-US" dirty="0" smtClean="0"/>
              <a:t> </a:t>
            </a:r>
            <a:r>
              <a:rPr lang="en-US" dirty="0" err="1" smtClean="0"/>
              <a:t>Nicolaescu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627784" y="1988840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Amza</a:t>
            </a:r>
            <a:r>
              <a:rPr lang="en-US" dirty="0" smtClean="0"/>
              <a:t> </a:t>
            </a:r>
            <a:r>
              <a:rPr lang="en-US" dirty="0" err="1" smtClean="0"/>
              <a:t>Pelea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067944" y="1988840"/>
            <a:ext cx="13681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c)Martin Scorsese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012160" y="1988840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d)Dan </a:t>
            </a:r>
            <a:r>
              <a:rPr lang="en-US" dirty="0" err="1" smtClean="0"/>
              <a:t>Bordeianu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11560" y="1340768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10.In </a:t>
            </a:r>
            <a:r>
              <a:rPr lang="en-US" sz="2400" dirty="0" err="1" smtClean="0">
                <a:solidFill>
                  <a:schemeClr val="bg1"/>
                </a:solidFill>
              </a:rPr>
              <a:t>ce</a:t>
            </a:r>
            <a:r>
              <a:rPr lang="en-US" sz="2400" dirty="0" smtClean="0">
                <a:solidFill>
                  <a:schemeClr val="bg1"/>
                </a:solidFill>
              </a:rPr>
              <a:t> an </a:t>
            </a:r>
            <a:r>
              <a:rPr lang="en-US" sz="2400" dirty="0" err="1" smtClean="0">
                <a:solidFill>
                  <a:schemeClr val="bg1"/>
                </a:solidFill>
              </a:rPr>
              <a:t>si</a:t>
            </a:r>
            <a:r>
              <a:rPr lang="en-US" sz="2400" dirty="0" smtClean="0">
                <a:solidFill>
                  <a:schemeClr val="bg1"/>
                </a:solidFill>
              </a:rPr>
              <a:t>-a </a:t>
            </a:r>
            <a:r>
              <a:rPr lang="en-US" sz="2400" dirty="0" err="1" smtClean="0">
                <a:solidFill>
                  <a:schemeClr val="bg1"/>
                </a:solidFill>
              </a:rPr>
              <a:t>obtinut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independenta</a:t>
            </a:r>
            <a:r>
              <a:rPr lang="en-US" sz="2400" dirty="0" smtClean="0">
                <a:solidFill>
                  <a:schemeClr val="bg1"/>
                </a:solidFill>
              </a:rPr>
              <a:t> SUA</a:t>
            </a:r>
            <a:r>
              <a:rPr lang="en-US" dirty="0" smtClean="0"/>
              <a:t>?</a:t>
            </a:r>
            <a:endParaRPr lang="ro-RO" dirty="0"/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755576" y="2132856"/>
            <a:ext cx="13681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a)1654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555776" y="2132856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b)1776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211960" y="2132856"/>
            <a:ext cx="122413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c)1767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5868144" y="2132856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d)1745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827584" y="1412776"/>
            <a:ext cx="8316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11.Care mare </a:t>
            </a:r>
            <a:r>
              <a:rPr lang="en-US" sz="2400" dirty="0" err="1" smtClean="0">
                <a:solidFill>
                  <a:schemeClr val="bg1"/>
                </a:solidFill>
              </a:rPr>
              <a:t>pictor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si</a:t>
            </a:r>
            <a:r>
              <a:rPr lang="en-US" sz="2400" dirty="0" smtClean="0">
                <a:solidFill>
                  <a:schemeClr val="bg1"/>
                </a:solidFill>
              </a:rPr>
              <a:t>-a </a:t>
            </a:r>
            <a:r>
              <a:rPr lang="en-US" sz="2400" dirty="0" err="1" smtClean="0">
                <a:solidFill>
                  <a:schemeClr val="bg1"/>
                </a:solidFill>
              </a:rPr>
              <a:t>taiat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urechea</a:t>
            </a:r>
            <a:r>
              <a:rPr lang="en-US" sz="2400" dirty="0" smtClean="0">
                <a:solidFill>
                  <a:schemeClr val="bg1"/>
                </a:solidFill>
              </a:rPr>
              <a:t> din </a:t>
            </a:r>
            <a:r>
              <a:rPr lang="en-US" sz="2400" dirty="0" err="1" smtClean="0">
                <a:solidFill>
                  <a:schemeClr val="bg1"/>
                </a:solidFill>
              </a:rPr>
              <a:t>cauza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unei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depresii</a:t>
            </a:r>
            <a:r>
              <a:rPr lang="en-US" sz="2400" dirty="0" smtClean="0">
                <a:solidFill>
                  <a:schemeClr val="bg1"/>
                </a:solidFill>
              </a:rPr>
              <a:t>? 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755576" y="2132856"/>
            <a:ext cx="12241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a)Van Gogh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627784" y="2132856"/>
            <a:ext cx="12241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b)Pablo Picasso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283968" y="2132856"/>
            <a:ext cx="115212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c)Rembrandt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012160" y="2132856"/>
            <a:ext cx="122413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</a:t>
            </a:r>
            <a:r>
              <a:rPr lang="en-US" dirty="0" err="1" smtClean="0"/>
              <a:t>Davinci</a:t>
            </a:r>
            <a:endParaRPr lang="ro-RO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tăText 2"/>
          <p:cNvSpPr txBox="1"/>
          <p:nvPr/>
        </p:nvSpPr>
        <p:spPr>
          <a:xfrm>
            <a:off x="179512" y="76470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12.Cine a </a:t>
            </a:r>
            <a:r>
              <a:rPr lang="en-US" dirty="0" err="1" smtClean="0"/>
              <a:t>realizat</a:t>
            </a:r>
            <a:r>
              <a:rPr lang="en-US" dirty="0" smtClean="0"/>
              <a:t> </a:t>
            </a:r>
            <a:r>
              <a:rPr lang="en-US" dirty="0" err="1" smtClean="0"/>
              <a:t>teoria</a:t>
            </a:r>
            <a:r>
              <a:rPr lang="en-US" dirty="0" smtClean="0"/>
              <a:t> </a:t>
            </a:r>
            <a:r>
              <a:rPr lang="en-US" dirty="0" err="1" smtClean="0"/>
              <a:t>relativitatii</a:t>
            </a:r>
            <a:r>
              <a:rPr lang="en-US" dirty="0" smtClean="0"/>
              <a:t>?</a:t>
            </a:r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539552" y="1700808"/>
            <a:ext cx="158417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a)Isaac Newton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2843808" y="1700808"/>
            <a:ext cx="13681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Arhimede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4932040" y="1700808"/>
            <a:ext cx="122413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</a:t>
            </a:r>
            <a:r>
              <a:rPr lang="en-US" dirty="0" err="1" smtClean="0"/>
              <a:t>E.Toricelli</a:t>
            </a:r>
            <a:endParaRPr lang="ro-RO" dirty="0"/>
          </a:p>
        </p:txBody>
      </p:sp>
      <p:sp>
        <p:nvSpPr>
          <p:cNvPr id="7" name="Dreptunghi 6">
            <a:hlinkClick r:id="rId4" action="ppaction://hlinksldjump"/>
          </p:cNvPr>
          <p:cNvSpPr/>
          <p:nvPr/>
        </p:nvSpPr>
        <p:spPr>
          <a:xfrm>
            <a:off x="6804248" y="1700808"/>
            <a:ext cx="13681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d)Albert Einstein</a:t>
            </a:r>
            <a:endParaRPr lang="ro-RO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tăText 2"/>
          <p:cNvSpPr txBox="1"/>
          <p:nvPr/>
        </p:nvSpPr>
        <p:spPr>
          <a:xfrm>
            <a:off x="107504" y="635721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13.De </a:t>
            </a:r>
            <a:r>
              <a:rPr lang="en-US" sz="2400" dirty="0" err="1" smtClean="0">
                <a:solidFill>
                  <a:schemeClr val="bg1"/>
                </a:solidFill>
              </a:rPr>
              <a:t>pe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ce</a:t>
            </a:r>
            <a:r>
              <a:rPr lang="en-US" sz="2400" dirty="0" smtClean="0">
                <a:solidFill>
                  <a:schemeClr val="bg1"/>
                </a:solidFill>
              </a:rPr>
              <a:t> continent </a:t>
            </a:r>
            <a:r>
              <a:rPr lang="en-US" sz="2400" dirty="0" err="1" smtClean="0">
                <a:solidFill>
                  <a:schemeClr val="bg1"/>
                </a:solidFill>
              </a:rPr>
              <a:t>provine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cartoful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467544" y="1556792"/>
            <a:ext cx="12961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a)America de N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2267744" y="1556792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b)Africa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4139952" y="1556792"/>
            <a:ext cx="12241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c)Europa</a:t>
            </a:r>
            <a:endParaRPr lang="ro-RO" dirty="0"/>
          </a:p>
        </p:txBody>
      </p:sp>
      <p:sp>
        <p:nvSpPr>
          <p:cNvPr id="7" name="Dreptunghi 6">
            <a:hlinkClick r:id="rId4" action="ppaction://hlinksldjump"/>
          </p:cNvPr>
          <p:cNvSpPr/>
          <p:nvPr/>
        </p:nvSpPr>
        <p:spPr>
          <a:xfrm>
            <a:off x="6012160" y="1556792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d)Asia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83568" y="732660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14.Ce </a:t>
            </a:r>
            <a:r>
              <a:rPr lang="en-US" sz="2400" dirty="0" err="1" smtClean="0"/>
              <a:t>semnifica</a:t>
            </a:r>
            <a:r>
              <a:rPr lang="en-US" sz="2400" dirty="0" smtClean="0"/>
              <a:t> </a:t>
            </a:r>
            <a:r>
              <a:rPr lang="en-US" sz="2400" dirty="0" err="1" smtClean="0"/>
              <a:t>abrevierea</a:t>
            </a:r>
            <a:r>
              <a:rPr lang="en-US" sz="2400" dirty="0" smtClean="0"/>
              <a:t> www?</a:t>
            </a:r>
            <a:endParaRPr lang="ro-RO" sz="2400" dirty="0"/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539552" y="1628800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 err="1" smtClean="0"/>
              <a:t>WhenWhyWhat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555776" y="1628800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WorldWideWeb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499992" y="1628800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</a:t>
            </a:r>
            <a:r>
              <a:rPr lang="en-US" dirty="0" err="1" smtClean="0"/>
              <a:t>WhenWorldWide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300192" y="1628800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</a:t>
            </a:r>
            <a:r>
              <a:rPr lang="en-US" dirty="0" err="1" smtClean="0"/>
              <a:t>WorldWhenWhy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67544" y="76470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15.Care </a:t>
            </a:r>
            <a:r>
              <a:rPr lang="en-US" sz="2400" dirty="0" err="1" smtClean="0">
                <a:solidFill>
                  <a:schemeClr val="bg1"/>
                </a:solidFill>
              </a:rPr>
              <a:t>tara</a:t>
            </a:r>
            <a:r>
              <a:rPr lang="en-US" sz="2400" dirty="0" smtClean="0">
                <a:solidFill>
                  <a:schemeClr val="bg1"/>
                </a:solidFill>
              </a:rPr>
              <a:t> are </a:t>
            </a:r>
            <a:r>
              <a:rPr lang="en-US" sz="2400" dirty="0" err="1" smtClean="0">
                <a:solidFill>
                  <a:schemeClr val="bg1"/>
                </a:solidFill>
              </a:rPr>
              <a:t>cea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mai</a:t>
            </a:r>
            <a:r>
              <a:rPr lang="en-US" sz="2400" dirty="0" smtClean="0">
                <a:solidFill>
                  <a:schemeClr val="bg1"/>
                </a:solidFill>
              </a:rPr>
              <a:t>  mare </a:t>
            </a:r>
            <a:r>
              <a:rPr lang="en-US" sz="2400" dirty="0" err="1" smtClean="0">
                <a:solidFill>
                  <a:schemeClr val="bg1"/>
                </a:solidFill>
              </a:rPr>
              <a:t>suprafata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395536" y="1484784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a)China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555776" y="1484784"/>
            <a:ext cx="13681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Rusia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499992" y="1484784"/>
            <a:ext cx="12961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</a:t>
            </a:r>
            <a:r>
              <a:rPr lang="en-US" dirty="0" err="1" smtClean="0"/>
              <a:t>Brazilia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300192" y="1484784"/>
            <a:ext cx="12961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d)Sudan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tăText 3"/>
          <p:cNvSpPr txBox="1"/>
          <p:nvPr/>
        </p:nvSpPr>
        <p:spPr>
          <a:xfrm>
            <a:off x="539552" y="1196752"/>
            <a:ext cx="8604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16.Care </a:t>
            </a:r>
            <a:r>
              <a:rPr lang="en-US" sz="2400" dirty="0" err="1" smtClean="0">
                <a:solidFill>
                  <a:schemeClr val="bg1"/>
                </a:solidFill>
              </a:rPr>
              <a:t>este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cea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mai</a:t>
            </a:r>
            <a:r>
              <a:rPr lang="en-US" sz="2400" dirty="0" smtClean="0">
                <a:solidFill>
                  <a:schemeClr val="bg1"/>
                </a:solidFill>
              </a:rPr>
              <a:t> mica </a:t>
            </a:r>
            <a:r>
              <a:rPr lang="en-US" sz="2400" dirty="0" err="1" smtClean="0">
                <a:solidFill>
                  <a:schemeClr val="bg1"/>
                </a:solidFill>
              </a:rPr>
              <a:t>tara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suprafata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611560" y="2060848"/>
            <a:ext cx="151216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a)Romania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2771800" y="2060848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b)Malta</a:t>
            </a:r>
            <a:endParaRPr lang="ro-RO" dirty="0"/>
          </a:p>
        </p:txBody>
      </p:sp>
      <p:sp>
        <p:nvSpPr>
          <p:cNvPr id="7" name="Dreptunghi 6">
            <a:hlinkClick r:id="rId4" action="ppaction://hlinksldjump"/>
          </p:cNvPr>
          <p:cNvSpPr/>
          <p:nvPr/>
        </p:nvSpPr>
        <p:spPr>
          <a:xfrm>
            <a:off x="4716016" y="2060848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c)Vatican</a:t>
            </a:r>
            <a:endParaRPr lang="ro-RO" dirty="0"/>
          </a:p>
        </p:txBody>
      </p:sp>
      <p:sp>
        <p:nvSpPr>
          <p:cNvPr id="8" name="Dreptunghi 7">
            <a:hlinkClick r:id="rId3" action="ppaction://hlinksldjump"/>
          </p:cNvPr>
          <p:cNvSpPr/>
          <p:nvPr/>
        </p:nvSpPr>
        <p:spPr>
          <a:xfrm>
            <a:off x="6588224" y="2060848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d)Monaco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755576" y="105273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17.Care a </a:t>
            </a:r>
            <a:r>
              <a:rPr lang="en-US" sz="2400" dirty="0" err="1" smtClean="0">
                <a:solidFill>
                  <a:schemeClr val="bg1"/>
                </a:solidFill>
              </a:rPr>
              <a:t>fost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pimul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presedinte</a:t>
            </a:r>
            <a:r>
              <a:rPr lang="en-US" sz="2400" dirty="0" smtClean="0">
                <a:solidFill>
                  <a:schemeClr val="bg1"/>
                </a:solidFill>
              </a:rPr>
              <a:t> al SUA?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755576" y="1916832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a)Abraham Lincoln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771800" y="1916832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b)George </a:t>
            </a:r>
            <a:r>
              <a:rPr lang="en-US" dirty="0"/>
              <a:t>W</a:t>
            </a:r>
            <a:r>
              <a:rPr lang="en-US" dirty="0" smtClean="0"/>
              <a:t>ashington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644008" y="1916832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c)Barack Obama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444208" y="1916832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d)George Bush</a:t>
            </a:r>
            <a:endParaRPr lang="ro-RO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hlinkClick r:id="rId3" action="ppaction://hlinksldjump"/>
          </p:cNvPr>
          <p:cNvSpPr/>
          <p:nvPr/>
        </p:nvSpPr>
        <p:spPr>
          <a:xfrm>
            <a:off x="428596" y="642918"/>
            <a:ext cx="128588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1</a:t>
            </a:r>
            <a:endParaRPr lang="en-US" dirty="0"/>
          </a:p>
        </p:txBody>
      </p:sp>
      <p:sp>
        <p:nvSpPr>
          <p:cNvPr id="3" name="Dreptunghi 2">
            <a:hlinkClick r:id="rId4" action="ppaction://hlinksldjump"/>
          </p:cNvPr>
          <p:cNvSpPr/>
          <p:nvPr/>
        </p:nvSpPr>
        <p:spPr>
          <a:xfrm>
            <a:off x="1928794" y="642918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" name="Dreptunghi 3">
            <a:hlinkClick r:id="rId5" action="ppaction://hlinksldjump"/>
          </p:cNvPr>
          <p:cNvSpPr/>
          <p:nvPr/>
        </p:nvSpPr>
        <p:spPr>
          <a:xfrm>
            <a:off x="3643306" y="571480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" name="Dreptunghi 4">
            <a:hlinkClick r:id="rId6" action="ppaction://hlinksldjump"/>
          </p:cNvPr>
          <p:cNvSpPr/>
          <p:nvPr/>
        </p:nvSpPr>
        <p:spPr>
          <a:xfrm>
            <a:off x="5572132" y="571480"/>
            <a:ext cx="178595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6" name="Dreptunghi 5">
            <a:hlinkClick r:id="rId7" action="ppaction://hlinksldjump"/>
          </p:cNvPr>
          <p:cNvSpPr/>
          <p:nvPr/>
        </p:nvSpPr>
        <p:spPr>
          <a:xfrm>
            <a:off x="285720" y="1500174"/>
            <a:ext cx="128588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7" name="Dreptunghi 6">
            <a:hlinkClick r:id="rId8" action="ppaction://hlinksldjump"/>
          </p:cNvPr>
          <p:cNvSpPr/>
          <p:nvPr/>
        </p:nvSpPr>
        <p:spPr>
          <a:xfrm>
            <a:off x="1928794" y="1500174"/>
            <a:ext cx="14287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8" name="Dreptunghi 7">
            <a:hlinkClick r:id="rId9" action="ppaction://hlinksldjump"/>
          </p:cNvPr>
          <p:cNvSpPr/>
          <p:nvPr/>
        </p:nvSpPr>
        <p:spPr>
          <a:xfrm>
            <a:off x="3643306" y="1500174"/>
            <a:ext cx="135732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9" name="Dreptunghi 8">
            <a:hlinkClick r:id="rId10" action="ppaction://hlinksldjump"/>
          </p:cNvPr>
          <p:cNvSpPr/>
          <p:nvPr/>
        </p:nvSpPr>
        <p:spPr>
          <a:xfrm>
            <a:off x="5572132" y="1571612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10" name="Dreptunghi 9">
            <a:hlinkClick r:id="rId11" action="ppaction://hlinksldjump"/>
          </p:cNvPr>
          <p:cNvSpPr/>
          <p:nvPr/>
        </p:nvSpPr>
        <p:spPr>
          <a:xfrm>
            <a:off x="285720" y="2643182"/>
            <a:ext cx="128588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11" name="Dreptunghi 10">
            <a:hlinkClick r:id="rId12" action="ppaction://hlinksldjump"/>
          </p:cNvPr>
          <p:cNvSpPr/>
          <p:nvPr/>
        </p:nvSpPr>
        <p:spPr>
          <a:xfrm>
            <a:off x="1928794" y="2571744"/>
            <a:ext cx="14287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2" name="Dreptunghi 11">
            <a:hlinkClick r:id="rId13" action="ppaction://hlinksldjump"/>
          </p:cNvPr>
          <p:cNvSpPr/>
          <p:nvPr/>
        </p:nvSpPr>
        <p:spPr>
          <a:xfrm>
            <a:off x="3643306" y="2643182"/>
            <a:ext cx="135732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11</a:t>
            </a:r>
            <a:endParaRPr lang="en-US" dirty="0"/>
          </a:p>
        </p:txBody>
      </p:sp>
      <p:sp>
        <p:nvSpPr>
          <p:cNvPr id="13" name="Dreptunghi 12">
            <a:hlinkClick r:id="rId14" action="ppaction://hlinksldjump"/>
          </p:cNvPr>
          <p:cNvSpPr/>
          <p:nvPr/>
        </p:nvSpPr>
        <p:spPr>
          <a:xfrm>
            <a:off x="5572132" y="2643182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14" name="Dreptunghi 13">
            <a:hlinkClick r:id="rId15" action="ppaction://hlinksldjump"/>
          </p:cNvPr>
          <p:cNvSpPr/>
          <p:nvPr/>
        </p:nvSpPr>
        <p:spPr>
          <a:xfrm>
            <a:off x="357158" y="3643314"/>
            <a:ext cx="128588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13</a:t>
            </a:r>
            <a:endParaRPr lang="en-US" dirty="0"/>
          </a:p>
        </p:txBody>
      </p:sp>
      <p:sp>
        <p:nvSpPr>
          <p:cNvPr id="15" name="Dreptunghi 14">
            <a:hlinkClick r:id="rId16" action="ppaction://hlinksldjump"/>
          </p:cNvPr>
          <p:cNvSpPr/>
          <p:nvPr/>
        </p:nvSpPr>
        <p:spPr>
          <a:xfrm>
            <a:off x="1928794" y="3643314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14</a:t>
            </a:r>
            <a:endParaRPr lang="en-US" dirty="0"/>
          </a:p>
        </p:txBody>
      </p:sp>
      <p:sp>
        <p:nvSpPr>
          <p:cNvPr id="16" name="Dreptunghi 15">
            <a:hlinkClick r:id="rId17" action="ppaction://hlinksldjump"/>
          </p:cNvPr>
          <p:cNvSpPr/>
          <p:nvPr/>
        </p:nvSpPr>
        <p:spPr>
          <a:xfrm>
            <a:off x="3643306" y="3643314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18" name="Dreptunghi 17">
            <a:hlinkClick r:id="rId18" action="ppaction://hlinksldjump"/>
          </p:cNvPr>
          <p:cNvSpPr/>
          <p:nvPr/>
        </p:nvSpPr>
        <p:spPr>
          <a:xfrm>
            <a:off x="357158" y="4643446"/>
            <a:ext cx="128588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17</a:t>
            </a:r>
            <a:endParaRPr lang="en-US" dirty="0"/>
          </a:p>
        </p:txBody>
      </p:sp>
      <p:sp>
        <p:nvSpPr>
          <p:cNvPr id="20" name="Dreptunghi 19">
            <a:hlinkClick r:id="rId19" action="ppaction://hlinksldjump"/>
          </p:cNvPr>
          <p:cNvSpPr/>
          <p:nvPr/>
        </p:nvSpPr>
        <p:spPr>
          <a:xfrm>
            <a:off x="3643306" y="4643446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19</a:t>
            </a:r>
            <a:endParaRPr lang="en-US" dirty="0"/>
          </a:p>
        </p:txBody>
      </p:sp>
      <p:sp>
        <p:nvSpPr>
          <p:cNvPr id="21" name="Dreptunghi 20">
            <a:hlinkClick r:id="rId20" action="ppaction://hlinksldjump"/>
          </p:cNvPr>
          <p:cNvSpPr/>
          <p:nvPr/>
        </p:nvSpPr>
        <p:spPr>
          <a:xfrm>
            <a:off x="5572132" y="4572008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22" name="Dreptunghi 21">
            <a:hlinkClick r:id="rId21" action="ppaction://hlinksldjump"/>
          </p:cNvPr>
          <p:cNvSpPr/>
          <p:nvPr/>
        </p:nvSpPr>
        <p:spPr>
          <a:xfrm>
            <a:off x="428596" y="5500702"/>
            <a:ext cx="128588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21</a:t>
            </a:r>
            <a:endParaRPr lang="en-US" dirty="0"/>
          </a:p>
        </p:txBody>
      </p:sp>
      <p:sp>
        <p:nvSpPr>
          <p:cNvPr id="23" name="Dreptunghi 22">
            <a:hlinkClick r:id="rId22" action="ppaction://hlinksldjump"/>
          </p:cNvPr>
          <p:cNvSpPr/>
          <p:nvPr/>
        </p:nvSpPr>
        <p:spPr>
          <a:xfrm>
            <a:off x="1928794" y="5500702"/>
            <a:ext cx="14287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22</a:t>
            </a:r>
            <a:endParaRPr lang="en-US" dirty="0"/>
          </a:p>
        </p:txBody>
      </p:sp>
      <p:sp>
        <p:nvSpPr>
          <p:cNvPr id="24" name="Dreptunghi 23">
            <a:hlinkClick r:id="rId23" action="ppaction://hlinksldjump"/>
          </p:cNvPr>
          <p:cNvSpPr/>
          <p:nvPr/>
        </p:nvSpPr>
        <p:spPr>
          <a:xfrm>
            <a:off x="3643306" y="5429264"/>
            <a:ext cx="135732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23</a:t>
            </a:r>
            <a:endParaRPr lang="en-US" dirty="0"/>
          </a:p>
        </p:txBody>
      </p:sp>
      <p:sp>
        <p:nvSpPr>
          <p:cNvPr id="25" name="Dreptunghi 24">
            <a:hlinkClick r:id="rId24" action="ppaction://hlinksldjump"/>
          </p:cNvPr>
          <p:cNvSpPr/>
          <p:nvPr/>
        </p:nvSpPr>
        <p:spPr>
          <a:xfrm>
            <a:off x="5572132" y="5429264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24</a:t>
            </a:r>
            <a:endParaRPr lang="en-US" dirty="0"/>
          </a:p>
        </p:txBody>
      </p:sp>
      <p:sp>
        <p:nvSpPr>
          <p:cNvPr id="26" name="Dreptunghi 25">
            <a:hlinkClick r:id="rId25" action="ppaction://hlinksldjump"/>
          </p:cNvPr>
          <p:cNvSpPr/>
          <p:nvPr/>
        </p:nvSpPr>
        <p:spPr>
          <a:xfrm>
            <a:off x="5724128" y="3710762"/>
            <a:ext cx="163395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16</a:t>
            </a:r>
            <a:endParaRPr lang="ro-RO" dirty="0"/>
          </a:p>
        </p:txBody>
      </p:sp>
      <p:sp>
        <p:nvSpPr>
          <p:cNvPr id="27" name="Dreptunghi 26">
            <a:hlinkClick r:id="rId26" action="ppaction://hlinksldjump"/>
          </p:cNvPr>
          <p:cNvSpPr/>
          <p:nvPr/>
        </p:nvSpPr>
        <p:spPr>
          <a:xfrm>
            <a:off x="2051720" y="4643446"/>
            <a:ext cx="130583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18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83568" y="836712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18.Care </a:t>
            </a:r>
            <a:r>
              <a:rPr lang="en-US" sz="2400" dirty="0" err="1" smtClean="0">
                <a:solidFill>
                  <a:schemeClr val="bg1"/>
                </a:solidFill>
              </a:rPr>
              <a:t>este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denumirea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germana</a:t>
            </a:r>
            <a:r>
              <a:rPr lang="en-US" sz="2400" dirty="0" smtClean="0">
                <a:solidFill>
                  <a:schemeClr val="bg1"/>
                </a:solidFill>
              </a:rPr>
              <a:t> a </a:t>
            </a:r>
            <a:r>
              <a:rPr lang="en-US" sz="2400" dirty="0" err="1" smtClean="0">
                <a:solidFill>
                  <a:schemeClr val="bg1"/>
                </a:solidFill>
              </a:rPr>
              <a:t>orasului</a:t>
            </a:r>
            <a:r>
              <a:rPr lang="en-US" sz="2400" dirty="0" smtClean="0">
                <a:solidFill>
                  <a:schemeClr val="bg1"/>
                </a:solidFill>
              </a:rPr>
              <a:t> Sibiu?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611560" y="1700808"/>
            <a:ext cx="15841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 err="1" smtClean="0"/>
              <a:t>Hermanstadt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915816" y="1700808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Schesburg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4860032" y="1700808"/>
            <a:ext cx="12961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c)Hamburg</a:t>
            </a:r>
            <a:endParaRPr lang="ro-RO" dirty="0"/>
          </a:p>
        </p:txBody>
      </p:sp>
      <p:sp>
        <p:nvSpPr>
          <p:cNvPr id="7" name="Dreptunghi 6">
            <a:hlinkClick r:id="rId4" action="ppaction://hlinksldjump"/>
          </p:cNvPr>
          <p:cNvSpPr/>
          <p:nvPr/>
        </p:nvSpPr>
        <p:spPr>
          <a:xfrm>
            <a:off x="6732240" y="1700808"/>
            <a:ext cx="13681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</a:t>
            </a:r>
            <a:r>
              <a:rPr lang="en-US" dirty="0" err="1" smtClean="0"/>
              <a:t>Oberstorf</a:t>
            </a:r>
            <a:endParaRPr lang="ro-RO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tăText 2"/>
          <p:cNvSpPr txBox="1"/>
          <p:nvPr/>
        </p:nvSpPr>
        <p:spPr>
          <a:xfrm>
            <a:off x="683568" y="836712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19.Care </a:t>
            </a:r>
            <a:r>
              <a:rPr lang="en-US" sz="2400" dirty="0" err="1" smtClean="0">
                <a:solidFill>
                  <a:schemeClr val="bg1"/>
                </a:solidFill>
              </a:rPr>
              <a:t>este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cea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mai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importanta</a:t>
            </a:r>
            <a:r>
              <a:rPr lang="en-US" sz="2400" dirty="0" smtClean="0">
                <a:solidFill>
                  <a:schemeClr val="bg1"/>
                </a:solidFill>
              </a:rPr>
              <a:t> carte a </a:t>
            </a:r>
            <a:r>
              <a:rPr lang="en-US" sz="2400" dirty="0" err="1" smtClean="0">
                <a:solidFill>
                  <a:schemeClr val="bg1"/>
                </a:solidFill>
              </a:rPr>
              <a:t>crestinismului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539552" y="1772816"/>
            <a:ext cx="122413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 err="1" smtClean="0"/>
              <a:t>Coranul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2411760" y="1772816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Biblia</a:t>
            </a:r>
            <a:r>
              <a:rPr lang="en-US" dirty="0" smtClean="0"/>
              <a:t> </a:t>
            </a:r>
            <a:endParaRPr lang="ro-RO" dirty="0"/>
          </a:p>
        </p:txBody>
      </p:sp>
      <p:sp>
        <p:nvSpPr>
          <p:cNvPr id="7" name="Dreptunghi 6">
            <a:hlinkClick r:id="rId3" action="ppaction://hlinksldjump"/>
          </p:cNvPr>
          <p:cNvSpPr/>
          <p:nvPr/>
        </p:nvSpPr>
        <p:spPr>
          <a:xfrm>
            <a:off x="4067944" y="1772816"/>
            <a:ext cx="108012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</a:t>
            </a:r>
            <a:r>
              <a:rPr lang="en-US" dirty="0" err="1" smtClean="0"/>
              <a:t>Luceafarul</a:t>
            </a:r>
            <a:endParaRPr lang="ro-RO" dirty="0"/>
          </a:p>
        </p:txBody>
      </p:sp>
      <p:sp>
        <p:nvSpPr>
          <p:cNvPr id="8" name="Dreptunghi 7">
            <a:hlinkClick r:id="rId3" action="ppaction://hlinksldjump"/>
          </p:cNvPr>
          <p:cNvSpPr/>
          <p:nvPr/>
        </p:nvSpPr>
        <p:spPr>
          <a:xfrm>
            <a:off x="5580112" y="1772816"/>
            <a:ext cx="100811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d)ion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827584" y="836712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20.Cate </a:t>
            </a:r>
            <a:r>
              <a:rPr lang="en-US" sz="2400" dirty="0" err="1" smtClean="0">
                <a:solidFill>
                  <a:schemeClr val="bg1"/>
                </a:solidFill>
              </a:rPr>
              <a:t>strofe</a:t>
            </a:r>
            <a:r>
              <a:rPr lang="en-US" sz="2400" dirty="0" smtClean="0">
                <a:solidFill>
                  <a:schemeClr val="bg1"/>
                </a:solidFill>
              </a:rPr>
              <a:t> are </a:t>
            </a:r>
            <a:r>
              <a:rPr lang="en-US" sz="2400" dirty="0" err="1" smtClean="0">
                <a:solidFill>
                  <a:schemeClr val="bg1"/>
                </a:solidFill>
              </a:rPr>
              <a:t>luceafarul</a:t>
            </a:r>
            <a:r>
              <a:rPr lang="en-US" sz="2400" dirty="0" smtClean="0">
                <a:solidFill>
                  <a:schemeClr val="bg1"/>
                </a:solidFill>
              </a:rPr>
              <a:t> 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539552" y="1844824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a)99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411760" y="1844824"/>
            <a:ext cx="13681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b)97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211960" y="1844824"/>
            <a:ext cx="13681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c)124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084168" y="1844824"/>
            <a:ext cx="136815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d)67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83568" y="1052736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21.Cum se </a:t>
            </a:r>
            <a:r>
              <a:rPr lang="en-US" sz="2400" dirty="0" err="1" smtClean="0">
                <a:solidFill>
                  <a:srgbClr val="FF0000"/>
                </a:solidFill>
              </a:rPr>
              <a:t>zice</a:t>
            </a:r>
            <a:r>
              <a:rPr lang="en-US" sz="2400" dirty="0" smtClean="0">
                <a:solidFill>
                  <a:srgbClr val="FF0000"/>
                </a:solidFill>
              </a:rPr>
              <a:t> “</a:t>
            </a:r>
            <a:r>
              <a:rPr lang="en-US" sz="2400" dirty="0" err="1" smtClean="0">
                <a:solidFill>
                  <a:srgbClr val="FF0000"/>
                </a:solidFill>
              </a:rPr>
              <a:t>Ich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Liebe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Dich</a:t>
            </a:r>
            <a:r>
              <a:rPr lang="en-US" sz="2400" dirty="0" smtClean="0">
                <a:solidFill>
                  <a:srgbClr val="FF0000"/>
                </a:solidFill>
              </a:rPr>
              <a:t>” in </a:t>
            </a:r>
            <a:r>
              <a:rPr lang="en-US" sz="2400" dirty="0" err="1" smtClean="0">
                <a:solidFill>
                  <a:srgbClr val="FF0000"/>
                </a:solidFill>
              </a:rPr>
              <a:t>engleza</a:t>
            </a:r>
            <a:r>
              <a:rPr lang="en-US" sz="2400" dirty="0" smtClean="0">
                <a:solidFill>
                  <a:srgbClr val="FF0000"/>
                </a:solidFill>
              </a:rPr>
              <a:t>?   </a:t>
            </a:r>
            <a:endParaRPr lang="ro-RO" sz="2400" dirty="0">
              <a:solidFill>
                <a:srgbClr val="FF0000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539552" y="1772816"/>
            <a:ext cx="15841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a)Ti </a:t>
            </a:r>
            <a:r>
              <a:rPr lang="en-US" dirty="0" err="1" smtClean="0"/>
              <a:t>amo</a:t>
            </a:r>
            <a:endParaRPr lang="ro-RO" dirty="0"/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2699792" y="1772816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quiero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499992" y="1772816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c)I love you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588224" y="1772816"/>
            <a:ext cx="165618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d)I ask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323528" y="1052736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22.In </a:t>
            </a:r>
            <a:r>
              <a:rPr lang="en-US" sz="2400" dirty="0" err="1" smtClean="0">
                <a:solidFill>
                  <a:schemeClr val="bg1"/>
                </a:solidFill>
              </a:rPr>
              <a:t>ce</a:t>
            </a:r>
            <a:r>
              <a:rPr lang="en-US" sz="2400" dirty="0" smtClean="0">
                <a:solidFill>
                  <a:schemeClr val="bg1"/>
                </a:solidFill>
              </a:rPr>
              <a:t> an a </a:t>
            </a:r>
            <a:r>
              <a:rPr lang="en-US" sz="2400" dirty="0" err="1" smtClean="0">
                <a:solidFill>
                  <a:schemeClr val="bg1"/>
                </a:solidFill>
              </a:rPr>
              <a:t>fost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inventata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coca-cola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467544" y="1916832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a)1786</a:t>
            </a:r>
            <a:endParaRPr lang="ro-RO" dirty="0"/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2411760" y="1916832"/>
            <a:ext cx="11521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b)1877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3923928" y="1916832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c)1886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5652120" y="1916832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d)1898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539552" y="980728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23.Presiunea se </a:t>
            </a:r>
            <a:r>
              <a:rPr lang="en-US" sz="2400" dirty="0" err="1" smtClean="0">
                <a:solidFill>
                  <a:schemeClr val="bg1"/>
                </a:solidFill>
              </a:rPr>
              <a:t>masoara</a:t>
            </a:r>
            <a:r>
              <a:rPr lang="en-US" sz="2400" dirty="0" smtClean="0">
                <a:solidFill>
                  <a:schemeClr val="bg1"/>
                </a:solidFill>
              </a:rPr>
              <a:t> in?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539552" y="1844824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 err="1" smtClean="0"/>
              <a:t>pascali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699792" y="1844824"/>
            <a:ext cx="122413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Metri</a:t>
            </a:r>
            <a:r>
              <a:rPr lang="en-US" dirty="0" smtClean="0"/>
              <a:t> </a:t>
            </a:r>
            <a:r>
              <a:rPr lang="en-US" dirty="0" err="1" smtClean="0"/>
              <a:t>cubi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283968" y="1844824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</a:t>
            </a:r>
            <a:r>
              <a:rPr lang="en-US" dirty="0" err="1" smtClean="0"/>
              <a:t>litri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084168" y="1844824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</a:t>
            </a:r>
            <a:r>
              <a:rPr lang="en-US" dirty="0" err="1" smtClean="0"/>
              <a:t>grame</a:t>
            </a:r>
            <a:endParaRPr lang="ro-RO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67544" y="69269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24.Care era </a:t>
            </a:r>
            <a:r>
              <a:rPr lang="en-US" sz="2400" dirty="0" err="1" smtClean="0">
                <a:solidFill>
                  <a:srgbClr val="FF0000"/>
                </a:solidFill>
              </a:rPr>
              <a:t>zeul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suprem</a:t>
            </a:r>
            <a:r>
              <a:rPr lang="en-US" sz="2400" dirty="0" smtClean="0">
                <a:solidFill>
                  <a:srgbClr val="FF0000"/>
                </a:solidFill>
              </a:rPr>
              <a:t> la </a:t>
            </a:r>
            <a:r>
              <a:rPr lang="en-US" sz="2400" dirty="0" err="1" smtClean="0">
                <a:solidFill>
                  <a:srgbClr val="FF0000"/>
                </a:solidFill>
              </a:rPr>
              <a:t>greci</a:t>
            </a:r>
            <a:r>
              <a:rPr lang="en-US" sz="2400" dirty="0" smtClean="0">
                <a:solidFill>
                  <a:srgbClr val="FF0000"/>
                </a:solidFill>
              </a:rPr>
              <a:t>?</a:t>
            </a:r>
            <a:endParaRPr lang="ro-RO" sz="2400" dirty="0">
              <a:solidFill>
                <a:srgbClr val="FF0000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611560" y="1484784"/>
            <a:ext cx="13681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 err="1" smtClean="0"/>
              <a:t>zeus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627784" y="1484784"/>
            <a:ext cx="122413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poseidon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355976" y="1484784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c)heron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084168" y="1484784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d)hades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hlinkClick r:id="rId5" action="ppaction://hlinksldjump"/>
          </p:cNvPr>
          <p:cNvSpPr/>
          <p:nvPr/>
        </p:nvSpPr>
        <p:spPr>
          <a:xfrm>
            <a:off x="8172400" y="5661248"/>
            <a:ext cx="971600" cy="1196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3" name="Efect audio aplauze in sala larga. Applause large room sound effects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6971" y="764704"/>
            <a:ext cx="3048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>
            <a:hlinkClick r:id="rId5" action="ppaction://hlinksldjump"/>
          </p:cNvPr>
          <p:cNvSpPr/>
          <p:nvPr/>
        </p:nvSpPr>
        <p:spPr>
          <a:xfrm>
            <a:off x="7596336" y="5445224"/>
            <a:ext cx="1547664" cy="1412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3" name="wrong answer sound FX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908720"/>
            <a:ext cx="6096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539552" y="1340768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1. Care a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fost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primul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satelit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artificial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lansat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in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spatiu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ro-RO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467544" y="2348880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a)Sputnik 1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2843808" y="2348880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b)Voyager 1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4860032" y="2348880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c)MIR</a:t>
            </a:r>
            <a:endParaRPr lang="ro-RO" dirty="0"/>
          </a:p>
        </p:txBody>
      </p:sp>
      <p:sp>
        <p:nvSpPr>
          <p:cNvPr id="7" name="Dreptunghi 6">
            <a:hlinkClick r:id="rId4" action="ppaction://hlinksldjump"/>
          </p:cNvPr>
          <p:cNvSpPr/>
          <p:nvPr/>
        </p:nvSpPr>
        <p:spPr>
          <a:xfrm>
            <a:off x="6948264" y="2348880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d)Luna 9</a:t>
            </a:r>
            <a:endParaRPr lang="ro-RO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395536" y="1484784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2. Care a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fost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ultimul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rege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al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Romaniei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ro-RO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467544" y="2348880"/>
            <a:ext cx="11521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</a:t>
            </a:r>
            <a:r>
              <a:rPr lang="en-US" dirty="0"/>
              <a:t>C</a:t>
            </a:r>
            <a:r>
              <a:rPr lang="en-US" dirty="0" smtClean="0"/>
              <a:t>arol I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339752" y="2348880"/>
            <a:ext cx="12961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</a:t>
            </a:r>
            <a:r>
              <a:rPr lang="en-US" dirty="0" err="1" smtClean="0"/>
              <a:t>Mihai</a:t>
            </a:r>
            <a:r>
              <a:rPr lang="en-US" dirty="0" smtClean="0"/>
              <a:t> 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139952" y="2348880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c)Klaus </a:t>
            </a:r>
            <a:r>
              <a:rPr lang="en-US" dirty="0" err="1" smtClean="0"/>
              <a:t>Iohannis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156176" y="2348880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d)Carol II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11560" y="117128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3.La </a:t>
            </a:r>
            <a:r>
              <a:rPr lang="en-US" sz="2400" dirty="0" err="1" smtClean="0"/>
              <a:t>distanta</a:t>
            </a:r>
            <a:r>
              <a:rPr lang="en-US" sz="2400" dirty="0" smtClean="0"/>
              <a:t> de </a:t>
            </a:r>
            <a:r>
              <a:rPr lang="en-US" sz="2400" dirty="0" err="1" smtClean="0"/>
              <a:t>cati</a:t>
            </a:r>
            <a:r>
              <a:rPr lang="en-US" sz="2400" dirty="0" smtClean="0"/>
              <a:t> </a:t>
            </a:r>
            <a:r>
              <a:rPr lang="en-US" sz="2400" dirty="0" err="1" smtClean="0"/>
              <a:t>ani</a:t>
            </a:r>
            <a:r>
              <a:rPr lang="en-US" sz="2400" dirty="0" smtClean="0"/>
              <a:t> se </a:t>
            </a:r>
            <a:r>
              <a:rPr lang="en-US" sz="2400" dirty="0" err="1" smtClean="0"/>
              <a:t>organizeaza</a:t>
            </a:r>
            <a:r>
              <a:rPr lang="en-US" sz="2400" dirty="0" smtClean="0"/>
              <a:t> </a:t>
            </a:r>
            <a:r>
              <a:rPr lang="en-US" sz="2400" dirty="0" err="1" smtClean="0"/>
              <a:t>Jocurile</a:t>
            </a:r>
            <a:r>
              <a:rPr lang="en-US" sz="2400" dirty="0" smtClean="0"/>
              <a:t> </a:t>
            </a:r>
            <a:r>
              <a:rPr lang="en-US" sz="2400" dirty="0" err="1" smtClean="0"/>
              <a:t>Olimpice</a:t>
            </a:r>
            <a:r>
              <a:rPr lang="en-US" sz="2400" dirty="0" smtClean="0"/>
              <a:t>?</a:t>
            </a:r>
            <a:endParaRPr lang="ro-RO" sz="2400" dirty="0"/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611560" y="206084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a)1</a:t>
            </a:r>
            <a:endParaRPr lang="ro-RO" dirty="0"/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2627784" y="2060848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b)2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499992" y="2060848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c)3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228184" y="2060848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d)4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67544" y="1124744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4.Cine a </a:t>
            </a:r>
            <a:r>
              <a:rPr lang="en-US" sz="2400" dirty="0" err="1" smtClean="0">
                <a:solidFill>
                  <a:srgbClr val="FF0000"/>
                </a:solidFill>
              </a:rPr>
              <a:t>scris</a:t>
            </a:r>
            <a:r>
              <a:rPr lang="en-US" sz="2400" dirty="0" smtClean="0">
                <a:solidFill>
                  <a:srgbClr val="FF0000"/>
                </a:solidFill>
              </a:rPr>
              <a:t> “</a:t>
            </a:r>
            <a:r>
              <a:rPr lang="en-US" sz="2400" dirty="0" err="1" smtClean="0">
                <a:solidFill>
                  <a:srgbClr val="FF0000"/>
                </a:solidFill>
              </a:rPr>
              <a:t>Pe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aripile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vantului</a:t>
            </a:r>
            <a:r>
              <a:rPr lang="en-US" sz="2400" dirty="0" smtClean="0">
                <a:solidFill>
                  <a:srgbClr val="FF0000"/>
                </a:solidFill>
              </a:rPr>
              <a:t>? </a:t>
            </a:r>
            <a:endParaRPr lang="ro-RO" sz="2400" dirty="0">
              <a:solidFill>
                <a:srgbClr val="FF0000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755576" y="1988840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a)Margaret </a:t>
            </a:r>
            <a:r>
              <a:rPr lang="en-US" dirty="0" err="1" smtClean="0"/>
              <a:t>Mittchel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843808" y="198884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b)James Arthur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860032" y="198884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c)Antony Hopkins</a:t>
            </a:r>
            <a:endParaRPr lang="ro-RO" dirty="0"/>
          </a:p>
        </p:txBody>
      </p:sp>
      <p:sp>
        <p:nvSpPr>
          <p:cNvPr id="6" name="Dreptunghi 5">
            <a:hlinkClick r:id="rId4" action="ppaction://hlinksldjump"/>
          </p:cNvPr>
          <p:cNvSpPr/>
          <p:nvPr/>
        </p:nvSpPr>
        <p:spPr>
          <a:xfrm>
            <a:off x="6804248" y="1988840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d)Margaret  Thatcher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539552" y="126876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5.Cine a </a:t>
            </a:r>
            <a:r>
              <a:rPr lang="en-US" sz="2400" dirty="0" err="1" smtClean="0">
                <a:solidFill>
                  <a:schemeClr val="bg1"/>
                </a:solidFill>
              </a:rPr>
              <a:t>castigat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Campionatul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Mondial</a:t>
            </a:r>
            <a:r>
              <a:rPr lang="en-US" sz="2400" dirty="0" smtClean="0">
                <a:solidFill>
                  <a:schemeClr val="bg1"/>
                </a:solidFill>
              </a:rPr>
              <a:t> de </a:t>
            </a:r>
            <a:r>
              <a:rPr lang="en-US" sz="2400" dirty="0" err="1" smtClean="0">
                <a:solidFill>
                  <a:schemeClr val="bg1"/>
                </a:solidFill>
              </a:rPr>
              <a:t>fotbal</a:t>
            </a:r>
            <a:r>
              <a:rPr lang="en-US" sz="2400" dirty="0" smtClean="0">
                <a:solidFill>
                  <a:schemeClr val="bg1"/>
                </a:solidFill>
              </a:rPr>
              <a:t> din 2014?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395536" y="2132856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a)Anglia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411760" y="2132856"/>
            <a:ext cx="15841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b)Germania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535996" y="2132856"/>
            <a:ext cx="16201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</a:t>
            </a:r>
            <a:r>
              <a:rPr lang="en-US" dirty="0" err="1" smtClean="0"/>
              <a:t>Spania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732240" y="2132856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d)Argentina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539552" y="1196752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6.1 MB </a:t>
            </a:r>
            <a:r>
              <a:rPr lang="en-US" sz="2400" dirty="0" err="1" smtClean="0">
                <a:solidFill>
                  <a:schemeClr val="bg1"/>
                </a:solidFill>
              </a:rPr>
              <a:t>reprezinta</a:t>
            </a:r>
            <a:r>
              <a:rPr lang="en-US" sz="2400" dirty="0" smtClean="0">
                <a:solidFill>
                  <a:schemeClr val="bg1"/>
                </a:solidFill>
              </a:rPr>
              <a:t> ……KB?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539552" y="198884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a)1000</a:t>
            </a:r>
            <a:endParaRPr lang="ro-RO" dirty="0"/>
          </a:p>
        </p:txBody>
      </p:sp>
      <p:sp>
        <p:nvSpPr>
          <p:cNvPr id="4" name="Dreptunghi 3">
            <a:hlinkClick r:id="rId3" action="ppaction://hlinksldjump"/>
          </p:cNvPr>
          <p:cNvSpPr/>
          <p:nvPr/>
        </p:nvSpPr>
        <p:spPr>
          <a:xfrm>
            <a:off x="2555776" y="1988840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b)1012</a:t>
            </a:r>
            <a:endParaRPr lang="ro-RO" dirty="0"/>
          </a:p>
        </p:txBody>
      </p:sp>
      <p:sp>
        <p:nvSpPr>
          <p:cNvPr id="5" name="Dreptunghi 4">
            <a:hlinkClick r:id="rId4" action="ppaction://hlinksldjump"/>
          </p:cNvPr>
          <p:cNvSpPr/>
          <p:nvPr/>
        </p:nvSpPr>
        <p:spPr>
          <a:xfrm>
            <a:off x="4499992" y="1988840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c)1024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372200" y="1988840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d)1036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1043608" y="1008192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7.Cand a </a:t>
            </a:r>
            <a:r>
              <a:rPr lang="en-US" sz="2400" dirty="0" err="1" smtClean="0">
                <a:solidFill>
                  <a:schemeClr val="bg1"/>
                </a:solidFill>
              </a:rPr>
              <a:t>murit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Mihai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Viteazul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ro-RO" sz="2400" dirty="0">
              <a:solidFill>
                <a:schemeClr val="bg1"/>
              </a:solidFill>
            </a:endParaRPr>
          </a:p>
        </p:txBody>
      </p:sp>
      <p:sp>
        <p:nvSpPr>
          <p:cNvPr id="3" name="Dreptunghi 2">
            <a:hlinkClick r:id="rId3" action="ppaction://hlinksldjump"/>
          </p:cNvPr>
          <p:cNvSpPr/>
          <p:nvPr/>
        </p:nvSpPr>
        <p:spPr>
          <a:xfrm>
            <a:off x="611560" y="1772816"/>
            <a:ext cx="165618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a)1576</a:t>
            </a:r>
            <a:endParaRPr lang="ro-RO" dirty="0"/>
          </a:p>
        </p:txBody>
      </p:sp>
      <p:sp>
        <p:nvSpPr>
          <p:cNvPr id="4" name="Dreptunghi 3">
            <a:hlinkClick r:id="rId4" action="ppaction://hlinksldjump"/>
          </p:cNvPr>
          <p:cNvSpPr/>
          <p:nvPr/>
        </p:nvSpPr>
        <p:spPr>
          <a:xfrm>
            <a:off x="2771800" y="1772816"/>
            <a:ext cx="151216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b)1601</a:t>
            </a:r>
            <a:endParaRPr lang="ro-RO" dirty="0"/>
          </a:p>
        </p:txBody>
      </p:sp>
      <p:sp>
        <p:nvSpPr>
          <p:cNvPr id="5" name="Dreptunghi 4">
            <a:hlinkClick r:id="rId3" action="ppaction://hlinksldjump"/>
          </p:cNvPr>
          <p:cNvSpPr/>
          <p:nvPr/>
        </p:nvSpPr>
        <p:spPr>
          <a:xfrm>
            <a:off x="4716016" y="1772816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c)1765</a:t>
            </a:r>
            <a:endParaRPr lang="ro-RO" dirty="0"/>
          </a:p>
        </p:txBody>
      </p:sp>
      <p:sp>
        <p:nvSpPr>
          <p:cNvPr id="6" name="Dreptunghi 5">
            <a:hlinkClick r:id="rId3" action="ppaction://hlinksldjump"/>
          </p:cNvPr>
          <p:cNvSpPr/>
          <p:nvPr/>
        </p:nvSpPr>
        <p:spPr>
          <a:xfrm>
            <a:off x="6516216" y="1772816"/>
            <a:ext cx="122413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d)1657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368</Words>
  <Application>Microsoft Office PowerPoint</Application>
  <PresentationFormat>Expunere pe ecran (4:3)</PresentationFormat>
  <Paragraphs>150</Paragraphs>
  <Slides>29</Slides>
  <Notes>0</Notes>
  <HiddenSlides>0</HiddenSlides>
  <MMClips>2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29</vt:i4>
      </vt:variant>
    </vt:vector>
  </HeadingPairs>
  <TitlesOfParts>
    <vt:vector size="30" baseType="lpstr">
      <vt:lpstr>Temă Office</vt:lpstr>
      <vt:lpstr>Test de cultura generala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de cultura generala</dc:title>
  <dc:creator>Elev</dc:creator>
  <cp:lastModifiedBy>Biblioteca</cp:lastModifiedBy>
  <cp:revision>31</cp:revision>
  <dcterms:created xsi:type="dcterms:W3CDTF">2014-11-17T06:14:35Z</dcterms:created>
  <dcterms:modified xsi:type="dcterms:W3CDTF">2014-12-09T10:53:53Z</dcterms:modified>
</cp:coreProperties>
</file>